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9A1F-A1B1-41B4-AA1F-6EB7397A390D}" type="datetimeFigureOut">
              <a:rPr lang="ru-RU" smtClean="0"/>
              <a:pPr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4689-9E7A-4BC8-BADD-7590228528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Герой Российской Федерации, воин-афганец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С.Г.Вчерашнев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Работа учащихся 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МБОУ Крюковской СОШ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Герой Российской Федерации </a:t>
            </a:r>
            <a:br>
              <a:rPr lang="ru-RU" b="1" dirty="0" smtClean="0"/>
            </a:br>
            <a:r>
              <a:rPr lang="ru-RU" b="1" dirty="0" smtClean="0"/>
              <a:t>Сергей Георгиевич </a:t>
            </a:r>
            <a:r>
              <a:rPr lang="ru-RU" b="1" dirty="0" err="1" smtClean="0"/>
              <a:t>Вчерашнев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752528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        Погиб </a:t>
            </a:r>
            <a:r>
              <a:rPr lang="ru-RU" b="1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в декабре 1980 году у местечка </a:t>
            </a:r>
            <a:r>
              <a:rPr lang="ru-RU" b="1" dirty="0" err="1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Руха</a:t>
            </a:r>
            <a:r>
              <a:rPr lang="ru-RU" b="1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, выполняя интернациональный долг в демократической республике Афганистан. Сергей Георгиевич единственный в Ростовской области «афганец» из числа бывших солдат срочной службы, удостоенный столь высокой награды Родины.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7" descr="Untitled-Scanned-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36096" y="1700808"/>
            <a:ext cx="2952328" cy="40324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ерой России С.Г. Вчерашнев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Герой России С.Г. Вчерашнев</Template>
  <TotalTime>99</TotalTime>
  <Words>53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Герой России С.Г. Вчерашнев</vt:lpstr>
      <vt:lpstr>Герой Российской Федерации, воин-афганец  С.Г.Вчерашнев</vt:lpstr>
      <vt:lpstr>Герой Российской Федерации  Сергей Георгиевич Вчерашнев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Герой России, воин-афганец  С.Г.Вчерашнев</dc:title>
  <dc:creator>User</dc:creator>
  <cp:lastModifiedBy>User</cp:lastModifiedBy>
  <cp:revision>10</cp:revision>
  <dcterms:created xsi:type="dcterms:W3CDTF">2013-12-03T09:02:27Z</dcterms:created>
  <dcterms:modified xsi:type="dcterms:W3CDTF">2013-12-03T10:42:10Z</dcterms:modified>
</cp:coreProperties>
</file>